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4" r:id="rId3"/>
    <p:sldId id="265" r:id="rId4"/>
    <p:sldId id="266" r:id="rId5"/>
    <p:sldId id="271" r:id="rId6"/>
    <p:sldId id="268" r:id="rId7"/>
    <p:sldId id="269" r:id="rId8"/>
    <p:sldId id="272" r:id="rId9"/>
    <p:sldId id="273" r:id="rId10"/>
    <p:sldId id="270" r:id="rId11"/>
    <p:sldId id="274" r:id="rId12"/>
    <p:sldId id="275" r:id="rId13"/>
    <p:sldId id="276" r:id="rId14"/>
    <p:sldId id="277" r:id="rId15"/>
    <p:sldId id="278" r:id="rId16"/>
    <p:sldId id="260" r:id="rId17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9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268760"/>
            <a:ext cx="7200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melia_DG" pitchFamily="2" charset="0"/>
                <a:cs typeface="Arial" charset="0"/>
              </a:rPr>
              <a:t>Русские народные сказки</a:t>
            </a: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melia_DG" pitchFamily="2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4581128"/>
            <a:ext cx="3096344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melia_DG"/>
              </a:rPr>
              <a:t>Автор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melia_DG"/>
              </a:rPr>
              <a:t>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melia_DG"/>
              </a:rPr>
              <a:t> Кокарева Елена Валерьевна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melia_DG"/>
              </a:rPr>
              <a:t>МАОУ СОШ 10 г.Таганрога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melia_DG"/>
            </a:endParaRPr>
          </a:p>
        </p:txBody>
      </p:sp>
      <p:pic>
        <p:nvPicPr>
          <p:cNvPr id="1026" name="Picture 2" descr="C:\Users\y\Desktop\400a751f337518a072e23571079bf65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317" y="1991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Picture 2" descr="C:\Users\y\Desktop\la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8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\Desktop\1676483044_gas-kvas-com-p-derevo-risunok-detskii-sad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38"/>
            <a:ext cx="8856983" cy="661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7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y\Desktop\1687491426_3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7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y\Desktop\17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92888" cy="619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1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\Desktop\1691901643_kartinki-pibig-info-p-molodilnie-yabloki-kartinki-iz-skazki-pint-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55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1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y\Desktop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5" y="1124744"/>
            <a:ext cx="8856983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Благодарит вас царь и прислал вам в награду угощенья, яблоки из своего царского сада и желает вам крепкого здоровья!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2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626785"/>
            <a:ext cx="5881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_DG"/>
              </a:rPr>
              <a:t>Спасибо за внимание!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lia_DG"/>
            </a:endParaRPr>
          </a:p>
        </p:txBody>
      </p:sp>
      <p:pic>
        <p:nvPicPr>
          <p:cNvPr id="12292" name="Picture 4" descr="C:\Users\Admin\Desktop\Baba-YAga-na-metl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80220" y="2204864"/>
            <a:ext cx="4075113" cy="32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476673"/>
            <a:ext cx="44644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издает тот царь указ: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«Раздобыть вот в сей же час.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Яблоко изобретенье.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своего омоложенья….»</a:t>
            </a:r>
          </a:p>
        </p:txBody>
      </p:sp>
      <p:sp>
        <p:nvSpPr>
          <p:cNvPr id="5" name="Прямоугольник 4"/>
          <p:cNvSpPr/>
          <p:nvPr/>
        </p:nvSpPr>
        <p:spPr>
          <a:xfrm rot="2244184">
            <a:off x="4106188" y="3268298"/>
            <a:ext cx="291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melia_DG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melia_DG"/>
            </a:endParaRPr>
          </a:p>
        </p:txBody>
      </p:sp>
      <p:pic>
        <p:nvPicPr>
          <p:cNvPr id="1026" name="Picture 2" descr="C:\Users\y\Desktop\img_56cad49b6d2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6" y="200395"/>
            <a:ext cx="4227953" cy="65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8229600" cy="1368152"/>
          </a:xfrm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народные сказки делятся  на 3 вида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5669" y="115044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Сказки о животных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1284" y="19795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2. Волшебные сказки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933056"/>
            <a:ext cx="203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3. Бытовые сказки.</a:t>
            </a:r>
          </a:p>
        </p:txBody>
      </p:sp>
      <p:pic>
        <p:nvPicPr>
          <p:cNvPr id="2050" name="Picture 2" descr="C:\Users\y\Desktop\400a751f337518a072e23571079bf65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54006" cy="639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9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«Дорога узка, идем ,ступая мы с носка»-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ровная дорога, дружно зашагали в ногу»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Дорожка не простая, осторожно на пяточках шагаем»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Дружно все мы побежали, только ножки замелькали»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переди растет трава, очень колкая она»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камушки оббежать, нужно змейкой пробежать»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ровная дорога, дружно зашагали в ногу»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melia_DG" pitchFamily="2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Amelia_DG" pitchFamily="2" charset="0"/>
            </a:endParaRPr>
          </a:p>
        </p:txBody>
      </p:sp>
      <p:pic>
        <p:nvPicPr>
          <p:cNvPr id="10" name="Picture 5" descr="C:\Users\y\Desktop\png-clipart-pathway-between-grass-illustration-valley-ground-leaf-landsca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712968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2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1\AppData\Local\Temp\Rar$DRa5804.512\IMG_3633.jpg"/>
          <p:cNvPicPr/>
          <p:nvPr/>
        </p:nvPicPr>
        <p:blipFill rotWithShape="1">
          <a:blip r:embed="rId2" cstate="print"/>
          <a:srcRect l="14940" r="35662" b="45989"/>
          <a:stretch/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229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160" y="260648"/>
            <a:ext cx="4174000" cy="604867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расшумелись, что раскричались, спать мне не даете. Что вы по лесу гуляете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Подсказать – то подскажу, уж больно деточек люблю! Давно ко мне ни кто не заглядывал. Скучно мне стало. Есть задание для вас. У меня веселые косички, они не могут спокойно лежать, они просят вас ребятки, с ними немножко поиграть</a:t>
            </a:r>
            <a:r>
              <a:rPr lang="ru-RU" sz="1800" dirty="0" smtClean="0"/>
              <a:t>!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412776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melia_DG"/>
              </a:rPr>
              <a:t>)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melia_DG"/>
            </a:endParaRPr>
          </a:p>
        </p:txBody>
      </p:sp>
      <p:pic>
        <p:nvPicPr>
          <p:cNvPr id="5125" name="Picture 5" descr="C:\Users\Admin\Desktop\depositphotos_2473257-stock-illustration-tooth-fairy-with-magic-wa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912" y="3356992"/>
            <a:ext cx="11830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y\Desktop\image041-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3" r="16947"/>
          <a:stretch/>
        </p:blipFill>
        <p:spPr bwMode="auto">
          <a:xfrm>
            <a:off x="222751" y="222995"/>
            <a:ext cx="444440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4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44849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Молодцы! Справились с заданием!. Вот вам моя волшебная метла. Моя путеводная звезда. Вам путь укажет, и вознаградит, и силу духа укрепит!</a:t>
            </a:r>
            <a:r>
              <a:rPr lang="ru-RU" sz="2000" b="1" dirty="0"/>
              <a:t> </a:t>
            </a:r>
          </a:p>
        </p:txBody>
      </p:sp>
      <p:pic>
        <p:nvPicPr>
          <p:cNvPr id="5122" name="Picture 2" descr="C:\Users\y\Desktop\1676720511_gas-kvas-com-p-detskii-risunok-metli-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9757" r="7162" b="18552"/>
          <a:stretch/>
        </p:blipFill>
        <p:spPr bwMode="auto">
          <a:xfrm>
            <a:off x="648586" y="1658679"/>
            <a:ext cx="7591647" cy="39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9122" y="2636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melia_DG"/>
              </a:rPr>
              <a:t>.</a:t>
            </a:r>
            <a:endParaRPr lang="ru-RU" dirty="0">
              <a:latin typeface="Amelia_DG"/>
            </a:endParaRPr>
          </a:p>
        </p:txBody>
      </p:sp>
      <p:pic>
        <p:nvPicPr>
          <p:cNvPr id="6147" name="Picture 3" descr="C:\Users\y\Desktop\1673577184_gas-kvas-com-p-detskie-risunki-rechki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0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\Desktop\vector-nature-scene-of-cave-and-tr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1235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142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Amelia_DG</vt:lpstr>
      <vt:lpstr>1_Тема Office</vt:lpstr>
      <vt:lpstr>Презентация PowerPoint</vt:lpstr>
      <vt:lpstr>Презентация PowerPoint</vt:lpstr>
      <vt:lpstr>Русские народные сказки делятся  на 3 вида :</vt:lpstr>
      <vt:lpstr>«Дорога узка, идем ,ступая мы с носка»- Вот и ровная дорога, дружно зашагали в ногу» Дорожка не простая, осторожно на пяточках шагаем» Дружно все мы побежали, только ножки замелькали» В переди растет трава, очень колкая она» Чтобы камушки оббежать, нужно змейкой пробежать» Вот и ровная дорога, дружно зашагали в ногу»   </vt:lpstr>
      <vt:lpstr>Презентация PowerPoint</vt:lpstr>
      <vt:lpstr>Что расшумелись, что раскричались, спать мне не даете. Что вы по лесу гуляете Подсказать – то подскажу, уж больно деточек люблю! Давно ко мне ни кто не заглядывал. Скучно мне стало. Есть задание для вас. У меня веселые косички, они не могут спокойно лежать, они просят вас ребятки, с ними немножко поиграть!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</dc:title>
  <dc:creator>Фокина Лидия Петровна</dc:creator>
  <cp:keywords>Шаблон презентации</cp:keywords>
  <cp:lastModifiedBy>User</cp:lastModifiedBy>
  <cp:revision>90</cp:revision>
  <dcterms:created xsi:type="dcterms:W3CDTF">2014-07-06T18:18:01Z</dcterms:created>
  <dcterms:modified xsi:type="dcterms:W3CDTF">2024-03-14T09:36:40Z</dcterms:modified>
</cp:coreProperties>
</file>